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0" autoAdjust="0"/>
    <p:restoredTop sz="94660"/>
  </p:normalViewPr>
  <p:slideViewPr>
    <p:cSldViewPr snapToGrid="0">
      <p:cViewPr>
        <p:scale>
          <a:sx n="75" d="100"/>
          <a:sy n="75" d="100"/>
        </p:scale>
        <p:origin x="-4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A377080-BC39-E5A6-CEB0-6AB6B2C5F3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E2AC20B-62F1-DFAE-2A19-0E1C54BDE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D771718-15A7-B6C6-2BAA-AA98C94BAD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3491-9830-4E9A-9814-1D45B503B6A2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31CD7A-7457-98EC-F215-D15BD5991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44DA3D-FBE9-A5EC-A587-306BB06E0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458B-5B95-4CA1-8A04-AD6F746F8E2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912797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1AAF18C-B8D7-F594-F51D-6564B1FA99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1FE97195-A139-38DB-F5AE-4FE8B12B06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3505C22-9338-358A-8972-7E30F50629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3491-9830-4E9A-9814-1D45B503B6A2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933E73D-7FD0-5BED-61DB-ADC8668399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4C9435F-60F7-D705-27C2-48148AB78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458B-5B95-4CA1-8A04-AD6F746F8E2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58218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E95964A-D5ED-6FAE-4262-2BE8058E6B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DA3AC521-1982-DE1F-AEF3-D3B20ADC78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43A0C0-58E8-5C23-E3CE-E7A4298A4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3491-9830-4E9A-9814-1D45B503B6A2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E772BD2-1BCB-E903-3F4B-59D5F6265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02FA310-5479-DC9B-4157-08E13D994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458B-5B95-4CA1-8A04-AD6F746F8E2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55709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E057EE-771F-2A41-D205-43ECC13A8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A43A7D8B-3D08-D306-1236-D8C53A694E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25AD63D-FFD7-7801-FAB1-57A976FF5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3491-9830-4E9A-9814-1D45B503B6A2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D6FDDFE-2FAE-AAB0-F157-4C561C6A37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9066E8-0922-767C-EF41-AC74A6879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458B-5B95-4CA1-8A04-AD6F746F8E2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32548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8256C9A-BC5B-8D5A-95FD-27F280675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2181CFC7-74DE-A0A1-D163-04059AA743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143AA57-E4FF-9A7D-3703-2787A0A094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3491-9830-4E9A-9814-1D45B503B6A2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4586129-EAB9-2DF2-C8FF-7B0246DD2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F05D22-3058-F824-77EB-090A6531C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458B-5B95-4CA1-8A04-AD6F746F8E2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668800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579897-28EF-28C3-94B0-254FD7823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FC02FDA-71CE-55B1-3AD0-1C0ED5CA24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310109E1-2514-8CC6-A300-B5547F2E34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319730B-EFC5-41B1-D151-3613E69A0E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3491-9830-4E9A-9814-1D45B503B6A2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3BF6A8A-AB4F-984F-7424-505C2A89B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AC3F07C-AE21-A0D7-6FEF-E039C71BC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458B-5B95-4CA1-8A04-AD6F746F8E2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86581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061898B-AAAB-69F7-9E7D-126DF927B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ECA0D15-ECEF-E8D5-6222-AA3B84D44D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4845F6B-2C56-34B0-33A9-E09E98E380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ECC00595-2BCC-C3DD-7BF7-606E76BA38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4597CBA8-EBE7-C67F-F479-A3ABEFAE7F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291861C-4DCD-DF69-A2CB-BC2C6925E0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3491-9830-4E9A-9814-1D45B503B6A2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6ABEAFAD-2068-A635-4C89-32E2F1082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1218D738-3E27-9671-1C72-E706A91CC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458B-5B95-4CA1-8A04-AD6F746F8E2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9774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E4C77F-04B9-E1F7-AC5A-50C91A575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678AC4B-0C1A-C80E-1C34-115A99BD2D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3491-9830-4E9A-9814-1D45B503B6A2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D5FA83C-BFD1-56FA-F945-50EED4CCA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B3B7BA2E-7D20-69FB-7569-657591A7B0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458B-5B95-4CA1-8A04-AD6F746F8E2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5751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C707924B-8E5B-6933-5EB5-2D972431D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3491-9830-4E9A-9814-1D45B503B6A2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86382DBA-D817-1085-AB6F-9FFE1F1D6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31D8018F-2332-98A6-7EBC-9B77CE01F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458B-5B95-4CA1-8A04-AD6F746F8E2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36416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521EAB6-484D-30F5-E1E1-0135845F37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713E71E-5891-26E8-FE2C-E74D844D4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EA1265D-7CEE-A8B6-93CB-441D6B8FEB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5E2F136-EBFE-1822-174F-0870028AA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3491-9830-4E9A-9814-1D45B503B6A2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AC82C74-FCC8-2765-350A-CBA25FAA9F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9DC7981-A03A-5B89-4967-C9F553BCC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458B-5B95-4CA1-8A04-AD6F746F8E2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28524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3094A77-FCFB-2A1D-60DD-3992D755A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3CD35ABE-2D84-F173-F9B6-5DD201720B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DBBA5696-6D5D-BCBA-A076-DFA5890378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33C8D17-E0B8-23CF-8F1B-625F13809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023491-9830-4E9A-9814-1D45B503B6A2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E069F1D-59D8-2C5B-7AF3-67CAF2651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5F17570-0790-4227-3613-0E1FA3695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BA458B-5B95-4CA1-8A04-AD6F746F8E2A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19870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F0E6655-32B7-0B1A-07EB-D81EA1D26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9009B75-40A1-761F-2BF3-0028FBE617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66633F7-496C-45F6-8B6B-A235FA7BE2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D023491-9830-4E9A-9814-1D45B503B6A2}" type="datetimeFigureOut">
              <a:rPr lang="de-CH" smtClean="0"/>
              <a:t>01.10.2025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C28BB67-C5AB-EC55-13C9-0C50F64A66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de-CH" dirty="0"/>
              <a:t>Isw2026.org</a:t>
            </a:r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33366E8-6CE7-8D2A-6275-23FD4661B0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BA458B-5B95-4CA1-8A04-AD6F746F8E2A}" type="slidenum">
              <a:rPr lang="de-CH" smtClean="0"/>
              <a:t>‹Nr.›</a:t>
            </a:fld>
            <a:endParaRPr lang="de-CH"/>
          </a:p>
        </p:txBody>
      </p:sp>
      <p:pic>
        <p:nvPicPr>
          <p:cNvPr id="7" name="Grafik 6" descr="Ein Bild, das Text, Schrift, Logo, Screenshot enthält.&#10;&#10;KI-generierte Inhalte können fehlerhaft sein.">
            <a:extLst>
              <a:ext uri="{FF2B5EF4-FFF2-40B4-BE49-F238E27FC236}">
                <a16:creationId xmlns:a16="http://schemas.microsoft.com/office/drawing/2014/main" id="{5F4BE6B7-CA82-5487-681C-C2AFA13F05F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1236" y="33742"/>
            <a:ext cx="2761577" cy="16569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539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3DD54D9-EADC-1E04-80EC-DEB722F7C85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922F233-9575-D965-FFC9-04706A0FAD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24236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25B304368966438D714EE388F4B321" ma:contentTypeVersion="14" ma:contentTypeDescription="Create a new document." ma:contentTypeScope="" ma:versionID="f187bd5a78824a5b88a16244744ad9f6">
  <xsd:schema xmlns:xsd="http://www.w3.org/2001/XMLSchema" xmlns:xs="http://www.w3.org/2001/XMLSchema" xmlns:p="http://schemas.microsoft.com/office/2006/metadata/properties" xmlns:ns2="687550e3-fb30-45d5-8714-c8e5ddcad6d9" xmlns:ns3="4091db9f-9b68-400f-9a33-28e0e5fd305b" targetNamespace="http://schemas.microsoft.com/office/2006/metadata/properties" ma:root="true" ma:fieldsID="440ac4e14d124f8109bccc7ed4734191" ns2:_="" ns3:_="">
    <xsd:import namespace="687550e3-fb30-45d5-8714-c8e5ddcad6d9"/>
    <xsd:import namespace="4091db9f-9b68-400f-9a33-28e0e5fd30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550e3-fb30-45d5-8714-c8e5ddcad6d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7a3b125d-d945-4377-9405-9547caaa4db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91db9f-9b68-400f-9a33-28e0e5fd305b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6cd35bdc-d9e4-4659-b55d-432d1590933f}" ma:internalName="TaxCatchAll" ma:showField="CatchAllData" ma:web="4091db9f-9b68-400f-9a33-28e0e5fd30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87550e3-fb30-45d5-8714-c8e5ddcad6d9">
      <Terms xmlns="http://schemas.microsoft.com/office/infopath/2007/PartnerControls"/>
    </lcf76f155ced4ddcb4097134ff3c332f>
    <TaxCatchAll xmlns="4091db9f-9b68-400f-9a33-28e0e5fd305b" xsi:nil="true"/>
  </documentManagement>
</p:properties>
</file>

<file path=customXml/itemProps1.xml><?xml version="1.0" encoding="utf-8"?>
<ds:datastoreItem xmlns:ds="http://schemas.openxmlformats.org/officeDocument/2006/customXml" ds:itemID="{E75F261F-1EFB-4162-A78B-418133785192}"/>
</file>

<file path=customXml/itemProps2.xml><?xml version="1.0" encoding="utf-8"?>
<ds:datastoreItem xmlns:ds="http://schemas.openxmlformats.org/officeDocument/2006/customXml" ds:itemID="{2B70D098-F0F0-447C-B3FA-1ECB5405FD50}"/>
</file>

<file path=customXml/itemProps3.xml><?xml version="1.0" encoding="utf-8"?>
<ds:datastoreItem xmlns:ds="http://schemas.openxmlformats.org/officeDocument/2006/customXml" ds:itemID="{8A0CB20A-8C5B-4803-BD93-A9E96828CB80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Denise Eggler Braun</dc:creator>
  <cp:lastModifiedBy>Denise Eggler Braun</cp:lastModifiedBy>
  <cp:revision>1</cp:revision>
  <dcterms:created xsi:type="dcterms:W3CDTF">2025-10-01T15:25:36Z</dcterms:created>
  <dcterms:modified xsi:type="dcterms:W3CDTF">2025-10-01T15:27:17Z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0x010100F325B304368966438D714EE388F4B321</vt:lpwstr>
  </property>
</Properties>
</file>